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4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2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0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3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34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1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71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0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1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3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5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8924-CFE4-4539-A89D-D609C7FAA7D1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BC07-9076-4E6D-B1D1-9F655135A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3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youtube+zsl+zoo+advert&amp;qpvt=u+tube+zsl+zoo+advert&amp;FORM=VDRE&amp;adlt=strict&amp;ajf=70#view=detail&amp;mid=AD46FC8AD7EE292C811CAD46FC8AD7EE292C811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n-GB" dirty="0" smtClean="0"/>
              <a:t>Learning Objective: To write a counter argument.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2179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 smtClean="0"/>
              <a:t>Steps to Success: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Be able to suggest a counter argument for a point of view.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Use appropriate vocabulary in a written counter argument.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To compose a paragraph including argument and counter argument.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0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Bias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talk partners discuss and then write down on white boards what you already understand by this word. </a:t>
            </a:r>
          </a:p>
        </p:txBody>
      </p:sp>
    </p:spTree>
    <p:extLst>
      <p:ext uri="{BB962C8B-B14F-4D97-AF65-F5344CB8AC3E}">
        <p14:creationId xmlns:p14="http://schemas.microsoft.com/office/powerpoint/2010/main" val="253114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Bias</a:t>
            </a:r>
          </a:p>
          <a:p>
            <a:r>
              <a:rPr lang="en-GB" dirty="0" smtClean="0"/>
              <a:t>Bias means someone is only putting forward one side of an argument. An advert, for example, will only tell you the good things about a product, and may exaggerate those!</a:t>
            </a:r>
          </a:p>
          <a:p>
            <a:endParaRPr lang="en-GB" dirty="0"/>
          </a:p>
        </p:txBody>
      </p:sp>
      <p:pic>
        <p:nvPicPr>
          <p:cNvPr id="2051" name="Picture 3" descr="A boy drinking a deliciously sweet drink and then missing teeth in the dentist's 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950" y="4293096"/>
            <a:ext cx="4104456" cy="23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19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 the London Zoo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Please watch the London Zoo video and write down 4 important facts on your whiteboards. </a:t>
            </a:r>
          </a:p>
          <a:p>
            <a:r>
              <a:rPr lang="en-GB" dirty="0" smtClean="0"/>
              <a:t>Consider: </a:t>
            </a:r>
          </a:p>
          <a:p>
            <a:pPr marL="0" indent="0">
              <a:buNone/>
            </a:pPr>
            <a:r>
              <a:rPr lang="en-GB" dirty="0" smtClean="0"/>
              <a:t>What is the purpose of the video? </a:t>
            </a:r>
          </a:p>
          <a:p>
            <a:pPr marL="0" indent="0">
              <a:buNone/>
            </a:pPr>
            <a:r>
              <a:rPr lang="en-GB" dirty="0" smtClean="0"/>
              <a:t>Who is the audience it is aimed at? </a:t>
            </a:r>
          </a:p>
          <a:p>
            <a:pPr marL="0" indent="0">
              <a:buNone/>
            </a:pPr>
            <a:r>
              <a:rPr lang="en-GB" dirty="0" smtClean="0"/>
              <a:t>Is it biased in any way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>
                <a:hlinkClick r:id="rId2"/>
              </a:rPr>
              <a:t>http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www.bing.com/videos/search?q=youtube+zsl+zoo+advert&amp;qpvt=u+tube+zsl+zoo+advert&amp;FORM=VDRE&amp;adlt=strict&amp;ajf=70#view=detail&amp;mid=AD46FC8AD7EE292C811CAD46FC8AD7EE292C811C</a:t>
            </a:r>
            <a:endParaRPr lang="en-GB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5538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156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Learning Objective: To write a counter argument.</vt:lpstr>
      <vt:lpstr>What does Bias mean?</vt:lpstr>
      <vt:lpstr>Bias</vt:lpstr>
      <vt:lpstr>Visit the London Zoo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Objective: To write a counter argument.</dc:title>
  <dc:creator>Ben Wright</dc:creator>
  <cp:lastModifiedBy>Darryl</cp:lastModifiedBy>
  <cp:revision>7</cp:revision>
  <dcterms:created xsi:type="dcterms:W3CDTF">2015-04-28T07:30:43Z</dcterms:created>
  <dcterms:modified xsi:type="dcterms:W3CDTF">2015-09-23T14:20:14Z</dcterms:modified>
</cp:coreProperties>
</file>